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</p:sldIdLst>
  <p:sldSz cx="9144000" cy="6858000" type="screen4x3"/>
  <p:notesSz cx="6858000" cy="9144000"/>
  <p:photoAlbum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4" d="100"/>
          <a:sy n="104" d="100"/>
        </p:scale>
        <p:origin x="-1104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0206C6-5965-4229-B129-B0746CBB2A87}" type="datetimeFigureOut">
              <a:rPr lang="ru-RU" smtClean="0"/>
              <a:t>21.01.2020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FF1F1-FD47-4F93-B42D-DF9AED13CD9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4601160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0206C6-5965-4229-B129-B0746CBB2A87}" type="datetimeFigureOut">
              <a:rPr lang="ru-RU" smtClean="0"/>
              <a:t>21.01.2020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FF1F1-FD47-4F93-B42D-DF9AED13CD9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739686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0206C6-5965-4229-B129-B0746CBB2A87}" type="datetimeFigureOut">
              <a:rPr lang="ru-RU" smtClean="0"/>
              <a:t>21.01.2020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FF1F1-FD47-4F93-B42D-DF9AED13CD9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624142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0206C6-5965-4229-B129-B0746CBB2A87}" type="datetimeFigureOut">
              <a:rPr lang="ru-RU" smtClean="0"/>
              <a:t>21.01.2020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FF1F1-FD47-4F93-B42D-DF9AED13CD9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359535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0206C6-5965-4229-B129-B0746CBB2A87}" type="datetimeFigureOut">
              <a:rPr lang="ru-RU" smtClean="0"/>
              <a:t>21.01.2020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FF1F1-FD47-4F93-B42D-DF9AED13CD9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167680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0206C6-5965-4229-B129-B0746CBB2A87}" type="datetimeFigureOut">
              <a:rPr lang="ru-RU" smtClean="0"/>
              <a:t>21.01.2020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FF1F1-FD47-4F93-B42D-DF9AED13CD9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366314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0206C6-5965-4229-B129-B0746CBB2A87}" type="datetimeFigureOut">
              <a:rPr lang="ru-RU" smtClean="0"/>
              <a:t>21.01.2020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FF1F1-FD47-4F93-B42D-DF9AED13CD9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905926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0206C6-5965-4229-B129-B0746CBB2A87}" type="datetimeFigureOut">
              <a:rPr lang="ru-RU" smtClean="0"/>
              <a:t>21.01.2020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FF1F1-FD47-4F93-B42D-DF9AED13CD9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532774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0206C6-5965-4229-B129-B0746CBB2A87}" type="datetimeFigureOut">
              <a:rPr lang="ru-RU" smtClean="0"/>
              <a:t>21.01.2020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FF1F1-FD47-4F93-B42D-DF9AED13CD9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677653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0206C6-5965-4229-B129-B0746CBB2A87}" type="datetimeFigureOut">
              <a:rPr lang="ru-RU" smtClean="0"/>
              <a:t>21.01.2020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FF1F1-FD47-4F93-B42D-DF9AED13CD9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526812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0206C6-5965-4229-B129-B0746CBB2A87}" type="datetimeFigureOut">
              <a:rPr lang="ru-RU" smtClean="0"/>
              <a:t>21.01.2020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FF1F1-FD47-4F93-B42D-DF9AED13CD9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479291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20206C6-5965-4229-B129-B0746CBB2A87}" type="datetimeFigureOut">
              <a:rPr lang="ru-RU" smtClean="0"/>
              <a:t>21.01.2020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85FF1F1-FD47-4F93-B42D-DF9AED13CD9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399924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0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80420637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02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30621254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03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82718902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04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004351373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0</Words>
  <Application>Microsoft Office PowerPoint</Application>
  <PresentationFormat>Экран (4:3)</PresentationFormat>
  <Paragraphs>0</Paragraphs>
  <Slides>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</vt:i4>
      </vt:variant>
    </vt:vector>
  </HeadingPairs>
  <TitlesOfParts>
    <vt:vector size="5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DG Win&amp;Soft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Киняйкина</dc:creator>
  <cp:lastModifiedBy>Киняйкина</cp:lastModifiedBy>
  <cp:revision>1</cp:revision>
  <dcterms:created xsi:type="dcterms:W3CDTF">2020-01-21T09:41:24Z</dcterms:created>
  <dcterms:modified xsi:type="dcterms:W3CDTF">2020-01-21T09:42:43Z</dcterms:modified>
</cp:coreProperties>
</file>